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DAD255-1FA1-46C9-9B38-5DD481CA3329}">
  <a:tblStyle styleId="{4FDAD255-1FA1-46C9-9B38-5DD481CA33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{4FDAD255-1FA1-46C9-9B38-5DD481CA3329}</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{4FDAD255-1FA1-46C9-9B38-5DD481CA3329}</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{4FDAD255-1FA1-46C9-9B38-5DD481CA3329}</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{4FDAD255-1FA1-46C9-9B38-5DD481CA3329}</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{4FDAD255-1FA1-46C9-9B38-5DD481CA3329}</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{4FDAD255-1FA1-46C9-9B38-5DD481CA3329}</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{4FDAD255-1FA1-46C9-9B38-5DD481CA3329}</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